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59" r:id="rId3"/>
    <p:sldId id="271" r:id="rId4"/>
    <p:sldId id="272" r:id="rId5"/>
    <p:sldId id="273" r:id="rId6"/>
    <p:sldId id="274" r:id="rId7"/>
    <p:sldId id="263" r:id="rId8"/>
    <p:sldId id="275" r:id="rId9"/>
    <p:sldId id="276" r:id="rId10"/>
    <p:sldId id="277" r:id="rId11"/>
    <p:sldId id="278" r:id="rId12"/>
    <p:sldId id="279" r:id="rId13"/>
    <p:sldId id="281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3AA87-A0A6-4321-899A-E1AA17E479C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063D1-E145-4143-9CCD-A100097CC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7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E48CB-7D0E-41FE-B63D-63E7A46AAC3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8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002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322"/>
          <a:stretch/>
        </p:blipFill>
        <p:spPr bwMode="auto">
          <a:xfrm>
            <a:off x="609600" y="228600"/>
            <a:ext cx="7692571" cy="571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99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4" t="50000" r="31742"/>
          <a:stretch/>
        </p:blipFill>
        <p:spPr bwMode="auto">
          <a:xfrm>
            <a:off x="228600" y="304800"/>
            <a:ext cx="8153400" cy="590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99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2" t="50000" r="-154"/>
          <a:stretch/>
        </p:blipFill>
        <p:spPr bwMode="auto">
          <a:xfrm>
            <a:off x="346364" y="263236"/>
            <a:ext cx="7807036" cy="586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99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7C3C955C-B9FB-4284-9928-5722A94DB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686800" cy="678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 b="1" dirty="0">
              <a:solidFill>
                <a:srgbClr val="FF0000"/>
              </a:solidFill>
            </a:endParaRPr>
          </a:p>
          <a:p>
            <a:r>
              <a:rPr lang="en-US" altLang="en-US" sz="2000" b="1" dirty="0">
                <a:solidFill>
                  <a:srgbClr val="3333CC"/>
                </a:solidFill>
              </a:rPr>
              <a:t>1. </a:t>
            </a:r>
            <a:r>
              <a:rPr lang="en-US" altLang="en-US" sz="2000" b="1" dirty="0" err="1">
                <a:solidFill>
                  <a:srgbClr val="3333CC"/>
                </a:solidFill>
              </a:rPr>
              <a:t>Xưa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có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chàng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trai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thấy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một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bọn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trẻ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định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giết</a:t>
            </a:r>
            <a:r>
              <a:rPr lang="en-US" altLang="en-US" sz="2000" b="1" dirty="0">
                <a:solidFill>
                  <a:srgbClr val="3333CC"/>
                </a:solidFill>
              </a:rPr>
              <a:t> con </a:t>
            </a:r>
            <a:r>
              <a:rPr lang="en-US" altLang="en-US" sz="2000" b="1" dirty="0" err="1">
                <a:solidFill>
                  <a:srgbClr val="3333CC"/>
                </a:solidFill>
              </a:rPr>
              <a:t>rắn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nước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liền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bỏ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tiền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</a:p>
          <a:p>
            <a:r>
              <a:rPr lang="en-US" altLang="en-US" sz="2000" b="1" dirty="0" err="1">
                <a:solidFill>
                  <a:srgbClr val="3333CC"/>
                </a:solidFill>
              </a:rPr>
              <a:t>ra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mua</a:t>
            </a:r>
            <a:r>
              <a:rPr lang="en-US" altLang="en-US" sz="2000" b="1" dirty="0">
                <a:solidFill>
                  <a:srgbClr val="3333CC"/>
                </a:solidFill>
              </a:rPr>
              <a:t>, </a:t>
            </a:r>
            <a:r>
              <a:rPr lang="en-US" altLang="en-US" sz="2000" b="1" dirty="0" err="1">
                <a:solidFill>
                  <a:srgbClr val="3333CC"/>
                </a:solidFill>
              </a:rPr>
              <a:t>rồi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thả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rắn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đi</a:t>
            </a:r>
            <a:r>
              <a:rPr lang="en-US" altLang="en-US" sz="2000" b="1" dirty="0">
                <a:solidFill>
                  <a:srgbClr val="3333CC"/>
                </a:solidFill>
              </a:rPr>
              <a:t>. </a:t>
            </a:r>
            <a:r>
              <a:rPr lang="en-US" altLang="en-US" sz="2000" b="1" dirty="0" err="1">
                <a:solidFill>
                  <a:srgbClr val="3333CC"/>
                </a:solidFill>
              </a:rPr>
              <a:t>Không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ngờ</a:t>
            </a:r>
            <a:r>
              <a:rPr lang="en-US" altLang="en-US" sz="2000" b="1" dirty="0">
                <a:solidFill>
                  <a:srgbClr val="3333CC"/>
                </a:solidFill>
              </a:rPr>
              <a:t>, con </a:t>
            </a:r>
            <a:r>
              <a:rPr lang="en-US" altLang="en-US" sz="2000" b="1" dirty="0" err="1">
                <a:solidFill>
                  <a:srgbClr val="3333CC"/>
                </a:solidFill>
              </a:rPr>
              <a:t>rắn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ấy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là</a:t>
            </a:r>
            <a:r>
              <a:rPr lang="en-US" altLang="en-US" sz="2000" b="1" dirty="0">
                <a:solidFill>
                  <a:srgbClr val="3333CC"/>
                </a:solidFill>
              </a:rPr>
              <a:t> con </a:t>
            </a:r>
            <a:r>
              <a:rPr lang="en-US" altLang="en-US" sz="2000" b="1" dirty="0" err="1">
                <a:solidFill>
                  <a:srgbClr val="3333CC"/>
                </a:solidFill>
              </a:rPr>
              <a:t>của</a:t>
            </a:r>
            <a:r>
              <a:rPr lang="en-US" altLang="en-US" sz="2000" b="1" dirty="0">
                <a:solidFill>
                  <a:srgbClr val="3333CC"/>
                </a:solidFill>
              </a:rPr>
              <a:t> Long </a:t>
            </a:r>
            <a:r>
              <a:rPr lang="en-US" altLang="en-US" sz="2000" b="1" dirty="0" err="1">
                <a:solidFill>
                  <a:srgbClr val="3333CC"/>
                </a:solidFill>
              </a:rPr>
              <a:t>Vương</a:t>
            </a:r>
            <a:r>
              <a:rPr lang="en-US" altLang="en-US" sz="2000" b="1" dirty="0">
                <a:solidFill>
                  <a:srgbClr val="3333CC"/>
                </a:solidFill>
              </a:rPr>
              <a:t>. </a:t>
            </a:r>
          </a:p>
          <a:p>
            <a:r>
              <a:rPr lang="en-US" altLang="en-US" sz="2000" b="1" dirty="0" err="1">
                <a:solidFill>
                  <a:srgbClr val="3333CC"/>
                </a:solidFill>
              </a:rPr>
              <a:t>Đền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ơn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chàng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trai</a:t>
            </a:r>
            <a:r>
              <a:rPr lang="en-US" altLang="en-US" sz="2000" b="1" dirty="0">
                <a:solidFill>
                  <a:srgbClr val="3333CC"/>
                </a:solidFill>
              </a:rPr>
              <a:t>, Long </a:t>
            </a:r>
            <a:r>
              <a:rPr lang="en-US" altLang="en-US" sz="2000" b="1" dirty="0" err="1">
                <a:solidFill>
                  <a:srgbClr val="3333CC"/>
                </a:solidFill>
              </a:rPr>
              <a:t>Vương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tặng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chàng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một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viên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ngọc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quý</a:t>
            </a:r>
            <a:r>
              <a:rPr lang="en-US" altLang="en-US" sz="2000" b="1" dirty="0">
                <a:solidFill>
                  <a:srgbClr val="3333CC"/>
                </a:solidFill>
              </a:rPr>
              <a:t>.</a:t>
            </a:r>
          </a:p>
          <a:p>
            <a:r>
              <a:rPr lang="en-US" altLang="en-US" sz="2000" b="1" dirty="0">
                <a:solidFill>
                  <a:srgbClr val="3333CC"/>
                </a:solidFill>
              </a:rPr>
              <a:t>2. </a:t>
            </a:r>
            <a:r>
              <a:rPr lang="en-US" altLang="en-US" sz="2000" b="1" dirty="0" err="1">
                <a:solidFill>
                  <a:srgbClr val="3333CC"/>
                </a:solidFill>
              </a:rPr>
              <a:t>Có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người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th</a:t>
            </a:r>
            <a:r>
              <a:rPr lang="en-US" altLang="en-US" sz="2000" dirty="0" err="1">
                <a:solidFill>
                  <a:srgbClr val="3333CC"/>
                </a:solidFill>
              </a:rPr>
              <a:t>ợ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kim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hoàn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biết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đó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là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ngọc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hiếm</a:t>
            </a:r>
            <a:r>
              <a:rPr lang="en-US" altLang="en-US" sz="2000" b="1" dirty="0">
                <a:solidFill>
                  <a:srgbClr val="3333CC"/>
                </a:solidFill>
              </a:rPr>
              <a:t>, </a:t>
            </a:r>
            <a:r>
              <a:rPr lang="en-US" altLang="en-US" sz="2000" b="1" dirty="0" err="1">
                <a:solidFill>
                  <a:srgbClr val="3333CC"/>
                </a:solidFill>
              </a:rPr>
              <a:t>bèn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đánh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tráo</a:t>
            </a:r>
            <a:r>
              <a:rPr lang="en-US" altLang="en-US" sz="2000" b="1" dirty="0">
                <a:solidFill>
                  <a:srgbClr val="3333CC"/>
                </a:solidFill>
              </a:rPr>
              <a:t>. </a:t>
            </a:r>
            <a:r>
              <a:rPr lang="en-US" altLang="en-US" sz="2000" b="1" dirty="0" err="1">
                <a:solidFill>
                  <a:srgbClr val="3333CC"/>
                </a:solidFill>
              </a:rPr>
              <a:t>Chàng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</a:p>
          <a:p>
            <a:r>
              <a:rPr lang="en-US" altLang="en-US" sz="2000" b="1" dirty="0" err="1">
                <a:solidFill>
                  <a:srgbClr val="3333CC"/>
                </a:solidFill>
              </a:rPr>
              <a:t>trai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rất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buồn</a:t>
            </a:r>
            <a:r>
              <a:rPr lang="en-US" altLang="en-US" sz="2000" b="1" dirty="0">
                <a:solidFill>
                  <a:srgbClr val="3333CC"/>
                </a:solidFill>
              </a:rPr>
              <a:t>. </a:t>
            </a:r>
            <a:r>
              <a:rPr lang="en-US" altLang="en-US" sz="2000" b="1" dirty="0" err="1">
                <a:solidFill>
                  <a:srgbClr val="3333CC"/>
                </a:solidFill>
              </a:rPr>
              <a:t>Thấy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vậy</a:t>
            </a:r>
            <a:r>
              <a:rPr lang="en-US" altLang="en-US" sz="2000" b="1" dirty="0">
                <a:solidFill>
                  <a:srgbClr val="3333CC"/>
                </a:solidFill>
              </a:rPr>
              <a:t>, </a:t>
            </a:r>
            <a:r>
              <a:rPr lang="en-US" altLang="en-US" sz="2000" b="1" dirty="0" err="1">
                <a:solidFill>
                  <a:srgbClr val="3333CC"/>
                </a:solidFill>
              </a:rPr>
              <a:t>Chó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và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Mèo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xin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chủ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đi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tìm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ngọc</a:t>
            </a:r>
            <a:r>
              <a:rPr lang="en-US" altLang="en-US" sz="2000" b="1" dirty="0">
                <a:solidFill>
                  <a:srgbClr val="3333CC"/>
                </a:solidFill>
              </a:rPr>
              <a:t>.</a:t>
            </a:r>
          </a:p>
          <a:p>
            <a:r>
              <a:rPr lang="en-US" altLang="en-US" sz="2000" b="1" dirty="0">
                <a:solidFill>
                  <a:srgbClr val="3333CC"/>
                </a:solidFill>
              </a:rPr>
              <a:t>3. </a:t>
            </a:r>
            <a:r>
              <a:rPr lang="en-US" altLang="en-US" sz="2000" b="1" dirty="0" err="1">
                <a:solidFill>
                  <a:srgbClr val="3333CC"/>
                </a:solidFill>
              </a:rPr>
              <a:t>Đến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nhà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người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thợ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kim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hoàn</a:t>
            </a:r>
            <a:r>
              <a:rPr lang="en-US" altLang="en-US" sz="2000" b="1" dirty="0">
                <a:solidFill>
                  <a:srgbClr val="3333CC"/>
                </a:solidFill>
              </a:rPr>
              <a:t>, </a:t>
            </a:r>
            <a:r>
              <a:rPr lang="en-US" altLang="en-US" sz="2000" b="1" dirty="0" err="1">
                <a:solidFill>
                  <a:srgbClr val="3333CC"/>
                </a:solidFill>
              </a:rPr>
              <a:t>Mèo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bắt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một</a:t>
            </a:r>
            <a:r>
              <a:rPr lang="en-US" altLang="en-US" sz="2000" b="1" dirty="0">
                <a:solidFill>
                  <a:srgbClr val="3333CC"/>
                </a:solidFill>
              </a:rPr>
              <a:t> con </a:t>
            </a:r>
            <a:r>
              <a:rPr lang="en-US" altLang="en-US" sz="2000" b="1" dirty="0" err="1">
                <a:solidFill>
                  <a:srgbClr val="3333CC"/>
                </a:solidFill>
              </a:rPr>
              <a:t>chuột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đi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tìm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ngọc</a:t>
            </a:r>
            <a:r>
              <a:rPr lang="en-US" altLang="en-US" sz="2000" b="1" dirty="0">
                <a:solidFill>
                  <a:srgbClr val="3333CC"/>
                </a:solidFill>
              </a:rPr>
              <a:t>. </a:t>
            </a:r>
          </a:p>
          <a:p>
            <a:r>
              <a:rPr lang="en-US" altLang="en-US" sz="2000" b="1" dirty="0" err="1">
                <a:solidFill>
                  <a:srgbClr val="3333CC"/>
                </a:solidFill>
              </a:rPr>
              <a:t>Quả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nhiên</a:t>
            </a:r>
            <a:r>
              <a:rPr lang="en-US" altLang="en-US" sz="2000" b="1" dirty="0">
                <a:solidFill>
                  <a:srgbClr val="3333CC"/>
                </a:solidFill>
              </a:rPr>
              <a:t>, con </a:t>
            </a:r>
            <a:r>
              <a:rPr lang="en-US" altLang="en-US" sz="2000" b="1" dirty="0" err="1">
                <a:solidFill>
                  <a:srgbClr val="3333CC"/>
                </a:solidFill>
              </a:rPr>
              <a:t>chuột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tìm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được</a:t>
            </a:r>
            <a:r>
              <a:rPr lang="en-US" altLang="en-US" sz="2000" b="1" dirty="0">
                <a:solidFill>
                  <a:srgbClr val="3333CC"/>
                </a:solidFill>
              </a:rPr>
              <a:t>.</a:t>
            </a:r>
          </a:p>
          <a:p>
            <a:r>
              <a:rPr lang="en-US" altLang="en-US" sz="2000" b="1" dirty="0">
                <a:solidFill>
                  <a:srgbClr val="3333CC"/>
                </a:solidFill>
              </a:rPr>
              <a:t>4. Ra </a:t>
            </a:r>
            <a:r>
              <a:rPr lang="en-US" altLang="en-US" sz="2000" b="1" dirty="0" err="1">
                <a:solidFill>
                  <a:srgbClr val="3333CC"/>
                </a:solidFill>
              </a:rPr>
              <a:t>về</a:t>
            </a:r>
            <a:r>
              <a:rPr lang="en-US" altLang="en-US" sz="2000" b="1" dirty="0">
                <a:solidFill>
                  <a:srgbClr val="3333CC"/>
                </a:solidFill>
              </a:rPr>
              <a:t>, </a:t>
            </a:r>
            <a:r>
              <a:rPr lang="en-US" altLang="en-US" sz="2000" b="1" dirty="0" err="1">
                <a:solidFill>
                  <a:srgbClr val="3333CC"/>
                </a:solidFill>
              </a:rPr>
              <a:t>Chó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tranh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ngậm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ngọc</a:t>
            </a:r>
            <a:r>
              <a:rPr lang="en-US" altLang="en-US" sz="2000" b="1" dirty="0">
                <a:solidFill>
                  <a:srgbClr val="3333CC"/>
                </a:solidFill>
              </a:rPr>
              <a:t>. </a:t>
            </a:r>
            <a:r>
              <a:rPr lang="en-US" altLang="en-US" sz="2000" b="1" dirty="0" err="1">
                <a:solidFill>
                  <a:srgbClr val="3333CC"/>
                </a:solidFill>
              </a:rPr>
              <a:t>Lúc</a:t>
            </a:r>
            <a:r>
              <a:rPr lang="en-US" altLang="en-US" sz="2000" b="1" dirty="0">
                <a:solidFill>
                  <a:srgbClr val="3333CC"/>
                </a:solidFill>
              </a:rPr>
              <a:t> qua </a:t>
            </a:r>
            <a:r>
              <a:rPr lang="en-US" altLang="en-US" sz="2000" b="1" dirty="0" err="1">
                <a:solidFill>
                  <a:srgbClr val="3333CC"/>
                </a:solidFill>
              </a:rPr>
              <a:t>sông</a:t>
            </a:r>
            <a:r>
              <a:rPr lang="en-US" altLang="en-US" sz="2000" b="1" dirty="0">
                <a:solidFill>
                  <a:srgbClr val="3333CC"/>
                </a:solidFill>
              </a:rPr>
              <a:t>, </a:t>
            </a:r>
            <a:r>
              <a:rPr lang="en-US" altLang="en-US" sz="2000" b="1" dirty="0" err="1">
                <a:solidFill>
                  <a:srgbClr val="3333CC"/>
                </a:solidFill>
              </a:rPr>
              <a:t>nó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làm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rơi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viên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ngọc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</a:p>
          <a:p>
            <a:r>
              <a:rPr lang="en-US" altLang="en-US" sz="2000" b="1" dirty="0" err="1">
                <a:solidFill>
                  <a:srgbClr val="3333CC"/>
                </a:solidFill>
              </a:rPr>
              <a:t>xuống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nước</a:t>
            </a:r>
            <a:r>
              <a:rPr lang="en-US" altLang="en-US" sz="2000" b="1" dirty="0">
                <a:solidFill>
                  <a:srgbClr val="3333CC"/>
                </a:solidFill>
              </a:rPr>
              <a:t>. </a:t>
            </a:r>
            <a:r>
              <a:rPr lang="en-US" altLang="en-US" sz="2000" b="1" dirty="0" err="1">
                <a:solidFill>
                  <a:srgbClr val="3333CC"/>
                </a:solidFill>
              </a:rPr>
              <a:t>Một</a:t>
            </a:r>
            <a:r>
              <a:rPr lang="en-US" altLang="en-US" sz="2000" b="1" dirty="0">
                <a:solidFill>
                  <a:srgbClr val="3333CC"/>
                </a:solidFill>
              </a:rPr>
              <a:t> con </a:t>
            </a:r>
            <a:r>
              <a:rPr lang="en-US" altLang="en-US" sz="2000" b="1" dirty="0" err="1">
                <a:solidFill>
                  <a:srgbClr val="3333CC"/>
                </a:solidFill>
              </a:rPr>
              <a:t>cá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lớn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thấy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viên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ngọc</a:t>
            </a:r>
            <a:r>
              <a:rPr lang="en-US" altLang="en-US" sz="2000" b="1" dirty="0">
                <a:solidFill>
                  <a:srgbClr val="3333CC"/>
                </a:solidFill>
              </a:rPr>
              <a:t>, </a:t>
            </a:r>
            <a:r>
              <a:rPr lang="en-US" altLang="en-US" sz="2000" b="1" dirty="0" err="1">
                <a:solidFill>
                  <a:srgbClr val="3333CC"/>
                </a:solidFill>
              </a:rPr>
              <a:t>đớp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ngay</a:t>
            </a:r>
            <a:r>
              <a:rPr lang="en-US" altLang="en-US" sz="2000" b="1" dirty="0">
                <a:solidFill>
                  <a:srgbClr val="3333CC"/>
                </a:solidFill>
              </a:rPr>
              <a:t>. </a:t>
            </a:r>
            <a:r>
              <a:rPr lang="en-US" altLang="en-US" sz="2000" b="1" dirty="0" err="1">
                <a:solidFill>
                  <a:srgbClr val="3333CC"/>
                </a:solidFill>
              </a:rPr>
              <a:t>Chó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nghĩ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ra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</a:p>
          <a:p>
            <a:r>
              <a:rPr lang="en-US" altLang="en-US" sz="2000" b="1" dirty="0" err="1">
                <a:solidFill>
                  <a:srgbClr val="3333CC"/>
                </a:solidFill>
              </a:rPr>
              <a:t>cách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rình</a:t>
            </a:r>
            <a:r>
              <a:rPr lang="en-US" altLang="en-US" sz="2000" b="1" dirty="0">
                <a:solidFill>
                  <a:srgbClr val="3333CC"/>
                </a:solidFill>
              </a:rPr>
              <a:t> ở </a:t>
            </a:r>
            <a:r>
              <a:rPr lang="en-US" altLang="en-US" sz="2000" b="1" dirty="0" err="1">
                <a:solidFill>
                  <a:srgbClr val="3333CC"/>
                </a:solidFill>
              </a:rPr>
              <a:t>bên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sông</a:t>
            </a:r>
            <a:r>
              <a:rPr lang="en-US" altLang="en-US" sz="2000" b="1" dirty="0">
                <a:solidFill>
                  <a:srgbClr val="3333CC"/>
                </a:solidFill>
              </a:rPr>
              <a:t>, </a:t>
            </a:r>
            <a:r>
              <a:rPr lang="en-US" altLang="en-US" sz="2000" b="1" dirty="0" err="1">
                <a:solidFill>
                  <a:srgbClr val="3333CC"/>
                </a:solidFill>
              </a:rPr>
              <a:t>chờ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ai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câu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được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cá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nuốt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ngọc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thì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lấy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lại</a:t>
            </a:r>
            <a:r>
              <a:rPr lang="en-US" altLang="en-US" sz="2000" b="1" dirty="0">
                <a:solidFill>
                  <a:srgbClr val="3333CC"/>
                </a:solidFill>
              </a:rPr>
              <a:t>.</a:t>
            </a:r>
          </a:p>
          <a:p>
            <a:r>
              <a:rPr lang="en-US" altLang="en-US" sz="2000" b="1" dirty="0" err="1">
                <a:solidFill>
                  <a:srgbClr val="3333CC"/>
                </a:solidFill>
              </a:rPr>
              <a:t>Mấy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hôm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sau</a:t>
            </a:r>
            <a:r>
              <a:rPr lang="en-US" altLang="en-US" sz="2000" b="1" dirty="0">
                <a:solidFill>
                  <a:srgbClr val="3333CC"/>
                </a:solidFill>
              </a:rPr>
              <a:t>, </a:t>
            </a:r>
            <a:r>
              <a:rPr lang="en-US" altLang="en-US" sz="2000" b="1" dirty="0" err="1">
                <a:solidFill>
                  <a:srgbClr val="3333CC"/>
                </a:solidFill>
              </a:rPr>
              <a:t>có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người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đánh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được</a:t>
            </a:r>
            <a:r>
              <a:rPr lang="en-US" altLang="en-US" sz="2000" b="1" dirty="0">
                <a:solidFill>
                  <a:srgbClr val="3333CC"/>
                </a:solidFill>
              </a:rPr>
              <a:t> con </a:t>
            </a:r>
            <a:r>
              <a:rPr lang="en-US" altLang="en-US" sz="2000" b="1" dirty="0" err="1">
                <a:solidFill>
                  <a:srgbClr val="3333CC"/>
                </a:solidFill>
              </a:rPr>
              <a:t>cá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lớn</a:t>
            </a:r>
            <a:r>
              <a:rPr lang="en-US" altLang="en-US" sz="2000" b="1" dirty="0">
                <a:solidFill>
                  <a:srgbClr val="3333CC"/>
                </a:solidFill>
              </a:rPr>
              <a:t>, </a:t>
            </a:r>
            <a:r>
              <a:rPr lang="en-US" altLang="en-US" sz="2000" b="1" dirty="0" err="1">
                <a:solidFill>
                  <a:srgbClr val="3333CC"/>
                </a:solidFill>
              </a:rPr>
              <a:t>mổ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ruột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ra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có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</a:p>
          <a:p>
            <a:r>
              <a:rPr lang="en-US" altLang="en-US" sz="2000" b="1" dirty="0" err="1">
                <a:solidFill>
                  <a:srgbClr val="3333CC"/>
                </a:solidFill>
              </a:rPr>
              <a:t>viên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ngọc</a:t>
            </a:r>
            <a:r>
              <a:rPr lang="en-US" altLang="en-US" sz="2000" b="1" dirty="0">
                <a:solidFill>
                  <a:srgbClr val="3333CC"/>
                </a:solidFill>
              </a:rPr>
              <a:t>. </a:t>
            </a:r>
            <a:r>
              <a:rPr lang="en-US" altLang="en-US" sz="2000" b="1" dirty="0" err="1">
                <a:solidFill>
                  <a:srgbClr val="3333CC"/>
                </a:solidFill>
              </a:rPr>
              <a:t>Mèo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liền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nhảy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tới</a:t>
            </a:r>
            <a:r>
              <a:rPr lang="en-US" altLang="en-US" sz="2000" b="1" dirty="0">
                <a:solidFill>
                  <a:srgbClr val="3333CC"/>
                </a:solidFill>
              </a:rPr>
              <a:t>  </a:t>
            </a:r>
            <a:r>
              <a:rPr lang="en-US" altLang="en-US" sz="2000" b="1" dirty="0" err="1">
                <a:solidFill>
                  <a:srgbClr val="3333CC"/>
                </a:solidFill>
              </a:rPr>
              <a:t>ngoạm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ngọc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chạy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biến</a:t>
            </a:r>
            <a:r>
              <a:rPr lang="en-US" altLang="en-US" sz="2000" b="1" dirty="0">
                <a:solidFill>
                  <a:srgbClr val="3333CC"/>
                </a:solidFill>
              </a:rPr>
              <a:t>.</a:t>
            </a:r>
          </a:p>
          <a:p>
            <a:r>
              <a:rPr lang="en-US" altLang="en-US" sz="2000" b="1" dirty="0">
                <a:solidFill>
                  <a:srgbClr val="3333CC"/>
                </a:solidFill>
              </a:rPr>
              <a:t>5. </a:t>
            </a:r>
            <a:r>
              <a:rPr lang="en-US" altLang="en-US" sz="2000" b="1" dirty="0" err="1">
                <a:solidFill>
                  <a:srgbClr val="3333CC"/>
                </a:solidFill>
              </a:rPr>
              <a:t>Lần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này</a:t>
            </a:r>
            <a:r>
              <a:rPr lang="en-US" altLang="en-US" sz="2000" b="1" dirty="0">
                <a:solidFill>
                  <a:srgbClr val="3333CC"/>
                </a:solidFill>
              </a:rPr>
              <a:t>, </a:t>
            </a:r>
            <a:r>
              <a:rPr lang="en-US" altLang="en-US" sz="2000" b="1" dirty="0" err="1">
                <a:solidFill>
                  <a:srgbClr val="3333CC"/>
                </a:solidFill>
              </a:rPr>
              <a:t>Mèo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đội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ngọc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trên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đầu</a:t>
            </a:r>
            <a:r>
              <a:rPr lang="en-US" altLang="en-US" sz="2000" b="1" dirty="0">
                <a:solidFill>
                  <a:srgbClr val="3333CC"/>
                </a:solidFill>
              </a:rPr>
              <a:t>. </a:t>
            </a:r>
            <a:r>
              <a:rPr lang="en-US" altLang="en-US" sz="2000" b="1" dirty="0" err="1">
                <a:solidFill>
                  <a:srgbClr val="3333CC"/>
                </a:solidFill>
              </a:rPr>
              <a:t>Nào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ngờ</a:t>
            </a:r>
            <a:r>
              <a:rPr lang="en-US" altLang="en-US" sz="2000" b="1" dirty="0">
                <a:solidFill>
                  <a:srgbClr val="3333CC"/>
                </a:solidFill>
              </a:rPr>
              <a:t>, </a:t>
            </a:r>
            <a:r>
              <a:rPr lang="en-US" altLang="en-US" sz="2000" b="1" dirty="0" err="1">
                <a:solidFill>
                  <a:srgbClr val="3333CC"/>
                </a:solidFill>
              </a:rPr>
              <a:t>vừa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đi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được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một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quãng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</a:p>
          <a:p>
            <a:r>
              <a:rPr lang="en-US" altLang="en-US" sz="2000" b="1" dirty="0" err="1">
                <a:solidFill>
                  <a:srgbClr val="3333CC"/>
                </a:solidFill>
              </a:rPr>
              <a:t>thì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có</a:t>
            </a:r>
            <a:r>
              <a:rPr lang="en-US" altLang="en-US" sz="2000" b="1" dirty="0">
                <a:solidFill>
                  <a:srgbClr val="3333CC"/>
                </a:solidFill>
              </a:rPr>
              <a:t> con </a:t>
            </a:r>
            <a:r>
              <a:rPr lang="en-US" altLang="en-US" sz="2000" b="1" dirty="0" err="1">
                <a:solidFill>
                  <a:srgbClr val="3333CC"/>
                </a:solidFill>
              </a:rPr>
              <a:t>quạ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sàxuống</a:t>
            </a:r>
            <a:r>
              <a:rPr lang="en-US" altLang="en-US" sz="2000" b="1" dirty="0">
                <a:solidFill>
                  <a:srgbClr val="3333CC"/>
                </a:solidFill>
              </a:rPr>
              <a:t>  </a:t>
            </a:r>
            <a:r>
              <a:rPr lang="en-US" altLang="en-US" sz="2000" b="1" dirty="0" err="1">
                <a:solidFill>
                  <a:srgbClr val="3333CC"/>
                </a:solidFill>
              </a:rPr>
              <a:t>đớp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ngọc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rồi</a:t>
            </a:r>
            <a:r>
              <a:rPr lang="en-US" altLang="en-US" sz="2000" b="1" dirty="0">
                <a:solidFill>
                  <a:srgbClr val="3333CC"/>
                </a:solidFill>
              </a:rPr>
              <a:t> bay </a:t>
            </a:r>
            <a:r>
              <a:rPr lang="en-US" altLang="en-US" sz="2000" b="1" dirty="0" err="1">
                <a:solidFill>
                  <a:srgbClr val="3333CC"/>
                </a:solidFill>
              </a:rPr>
              <a:t>lên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cây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cao</a:t>
            </a:r>
            <a:r>
              <a:rPr lang="en-US" altLang="en-US" sz="2000" b="1" dirty="0">
                <a:solidFill>
                  <a:srgbClr val="3333CC"/>
                </a:solidFill>
              </a:rPr>
              <a:t>. </a:t>
            </a:r>
            <a:r>
              <a:rPr lang="en-US" altLang="en-US" sz="2000" b="1" dirty="0" err="1">
                <a:solidFill>
                  <a:srgbClr val="3333CC"/>
                </a:solidFill>
              </a:rPr>
              <a:t>Mèo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nghĩ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ra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</a:p>
          <a:p>
            <a:r>
              <a:rPr lang="en-US" altLang="en-US" sz="2000" b="1" dirty="0" err="1">
                <a:solidFill>
                  <a:srgbClr val="3333CC"/>
                </a:solidFill>
              </a:rPr>
              <a:t>một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mẹo</a:t>
            </a:r>
            <a:r>
              <a:rPr lang="en-US" altLang="en-US" sz="2000" b="1" dirty="0">
                <a:solidFill>
                  <a:srgbClr val="3333CC"/>
                </a:solidFill>
              </a:rPr>
              <a:t>. </a:t>
            </a:r>
            <a:r>
              <a:rPr lang="en-US" altLang="en-US" sz="2000" b="1" dirty="0" err="1">
                <a:solidFill>
                  <a:srgbClr val="3333CC"/>
                </a:solidFill>
              </a:rPr>
              <a:t>Nó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nằm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phơi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bụng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vờ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chết.Quạ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trúng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kế</a:t>
            </a:r>
            <a:r>
              <a:rPr lang="en-US" altLang="en-US" sz="2000" b="1" dirty="0">
                <a:solidFill>
                  <a:srgbClr val="3333CC"/>
                </a:solidFill>
              </a:rPr>
              <a:t>, </a:t>
            </a:r>
            <a:r>
              <a:rPr lang="en-US" altLang="en-US" sz="2000" b="1" dirty="0" err="1">
                <a:solidFill>
                  <a:srgbClr val="3333CC"/>
                </a:solidFill>
              </a:rPr>
              <a:t>sà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xuống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toan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rỉa</a:t>
            </a:r>
            <a:endParaRPr lang="en-US" altLang="en-US" sz="2000" b="1" dirty="0">
              <a:solidFill>
                <a:srgbClr val="3333CC"/>
              </a:solidFill>
            </a:endParaRPr>
          </a:p>
          <a:p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thịt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Mèo</a:t>
            </a:r>
            <a:r>
              <a:rPr lang="en-US" altLang="en-US" sz="2000" b="1" dirty="0">
                <a:solidFill>
                  <a:srgbClr val="3333CC"/>
                </a:solidFill>
              </a:rPr>
              <a:t>. </a:t>
            </a:r>
            <a:r>
              <a:rPr lang="en-US" altLang="en-US" sz="2000" b="1" dirty="0" err="1">
                <a:solidFill>
                  <a:srgbClr val="3333CC"/>
                </a:solidFill>
              </a:rPr>
              <a:t>Mèo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nhảy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xổ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lên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vồ</a:t>
            </a:r>
            <a:r>
              <a:rPr lang="en-US" altLang="en-US" sz="2000" b="1" dirty="0">
                <a:solidFill>
                  <a:srgbClr val="3333CC"/>
                </a:solidFill>
              </a:rPr>
              <a:t>. </a:t>
            </a:r>
            <a:r>
              <a:rPr lang="en-US" altLang="en-US" sz="2000" b="1" dirty="0" err="1">
                <a:solidFill>
                  <a:srgbClr val="3333CC"/>
                </a:solidFill>
              </a:rPr>
              <a:t>Quạ</a:t>
            </a:r>
            <a:r>
              <a:rPr lang="en-US" altLang="en-US" sz="2000" b="1" dirty="0">
                <a:solidFill>
                  <a:srgbClr val="3333CC"/>
                </a:solidFill>
              </a:rPr>
              <a:t> van </a:t>
            </a:r>
            <a:r>
              <a:rPr lang="en-US" altLang="en-US" sz="2000" b="1" dirty="0" err="1">
                <a:solidFill>
                  <a:srgbClr val="3333CC"/>
                </a:solidFill>
              </a:rPr>
              <a:t>lạy</a:t>
            </a:r>
            <a:r>
              <a:rPr lang="en-US" altLang="en-US" sz="2000" b="1" dirty="0">
                <a:solidFill>
                  <a:srgbClr val="3333CC"/>
                </a:solidFill>
              </a:rPr>
              <a:t>, </a:t>
            </a:r>
            <a:r>
              <a:rPr lang="en-US" altLang="en-US" sz="2000" b="1" dirty="0" err="1">
                <a:solidFill>
                  <a:srgbClr val="3333CC"/>
                </a:solidFill>
              </a:rPr>
              <a:t>xin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trả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lại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ngọc</a:t>
            </a:r>
            <a:endParaRPr lang="en-US" altLang="en-US" sz="2000" b="1" dirty="0">
              <a:solidFill>
                <a:srgbClr val="3333CC"/>
              </a:solidFill>
            </a:endParaRPr>
          </a:p>
          <a:p>
            <a:r>
              <a:rPr lang="en-US" altLang="en-US" sz="2000" b="1" dirty="0">
                <a:solidFill>
                  <a:srgbClr val="3333CC"/>
                </a:solidFill>
              </a:rPr>
              <a:t>6. </a:t>
            </a:r>
            <a:r>
              <a:rPr lang="en-US" altLang="en-US" sz="2000" b="1" dirty="0" err="1">
                <a:solidFill>
                  <a:srgbClr val="3333CC"/>
                </a:solidFill>
              </a:rPr>
              <a:t>Lần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này</a:t>
            </a:r>
            <a:r>
              <a:rPr lang="en-US" altLang="en-US" sz="2000" b="1" dirty="0">
                <a:solidFill>
                  <a:srgbClr val="3333CC"/>
                </a:solidFill>
              </a:rPr>
              <a:t>, </a:t>
            </a:r>
            <a:r>
              <a:rPr lang="en-US" altLang="en-US" sz="2000" b="1" dirty="0" err="1">
                <a:solidFill>
                  <a:srgbClr val="3333CC"/>
                </a:solidFill>
              </a:rPr>
              <a:t>Chó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và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Mèo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mang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ngọc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về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được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đến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nhà</a:t>
            </a:r>
            <a:r>
              <a:rPr lang="en-US" altLang="en-US" sz="2000" b="1" dirty="0">
                <a:solidFill>
                  <a:srgbClr val="3333CC"/>
                </a:solidFill>
              </a:rPr>
              <a:t>. </a:t>
            </a:r>
            <a:r>
              <a:rPr lang="en-US" altLang="en-US" sz="2000" b="1" dirty="0" err="1">
                <a:solidFill>
                  <a:srgbClr val="3333CC"/>
                </a:solidFill>
              </a:rPr>
              <a:t>Chàng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trai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</a:p>
          <a:p>
            <a:r>
              <a:rPr lang="en-US" altLang="en-US" sz="2000" b="1" dirty="0" err="1">
                <a:solidFill>
                  <a:srgbClr val="3333CC"/>
                </a:solidFill>
              </a:rPr>
              <a:t>vô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cùng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mừng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rỡ</a:t>
            </a:r>
            <a:r>
              <a:rPr lang="en-US" altLang="en-US" sz="2000" b="1" dirty="0">
                <a:solidFill>
                  <a:srgbClr val="3333CC"/>
                </a:solidFill>
              </a:rPr>
              <a:t>, </a:t>
            </a:r>
            <a:r>
              <a:rPr lang="en-US" altLang="en-US" sz="2000" b="1" dirty="0" err="1">
                <a:solidFill>
                  <a:srgbClr val="3333CC"/>
                </a:solidFill>
              </a:rPr>
              <a:t>càng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thêm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yêu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quí</a:t>
            </a:r>
            <a:r>
              <a:rPr lang="en-US" altLang="en-US" sz="2000" b="1" dirty="0">
                <a:solidFill>
                  <a:srgbClr val="3333CC"/>
                </a:solidFill>
              </a:rPr>
              <a:t>  </a:t>
            </a:r>
            <a:r>
              <a:rPr lang="en-US" altLang="en-US" sz="2000" b="1" dirty="0" err="1">
                <a:solidFill>
                  <a:srgbClr val="3333CC"/>
                </a:solidFill>
              </a:rPr>
              <a:t>hai</a:t>
            </a:r>
            <a:r>
              <a:rPr lang="en-US" altLang="en-US" sz="2000" b="1" dirty="0">
                <a:solidFill>
                  <a:srgbClr val="3333CC"/>
                </a:solidFill>
              </a:rPr>
              <a:t> con </a:t>
            </a:r>
            <a:r>
              <a:rPr lang="en-US" altLang="en-US" sz="2000" b="1" dirty="0" err="1">
                <a:solidFill>
                  <a:srgbClr val="3333CC"/>
                </a:solidFill>
              </a:rPr>
              <a:t>vật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thông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minh</a:t>
            </a:r>
            <a:r>
              <a:rPr lang="en-US" altLang="en-US" sz="2000" b="1" dirty="0">
                <a:solidFill>
                  <a:srgbClr val="3333CC"/>
                </a:solidFill>
              </a:rPr>
              <a:t>, </a:t>
            </a:r>
          </a:p>
          <a:p>
            <a:r>
              <a:rPr lang="en-US" altLang="en-US" sz="2000" b="1" dirty="0" err="1">
                <a:solidFill>
                  <a:srgbClr val="3333CC"/>
                </a:solidFill>
              </a:rPr>
              <a:t>tình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nghĩa</a:t>
            </a:r>
            <a:r>
              <a:rPr lang="en-US" altLang="en-US" sz="2000" b="1" dirty="0">
                <a:solidFill>
                  <a:srgbClr val="3333CC"/>
                </a:solidFill>
              </a:rPr>
              <a:t>.</a:t>
            </a:r>
            <a:r>
              <a:rPr lang="en-US" altLang="en-US" sz="2000" b="1" dirty="0">
                <a:solidFill>
                  <a:srgbClr val="FF0000"/>
                </a:solidFill>
              </a:rPr>
              <a:t>         </a:t>
            </a:r>
            <a:r>
              <a:rPr lang="en-US" altLang="en-US" sz="2000" b="1" i="1" dirty="0">
                <a:solidFill>
                  <a:srgbClr val="0000FF"/>
                </a:solidFill>
              </a:rPr>
              <a:t>                                                            </a:t>
            </a:r>
          </a:p>
          <a:p>
            <a:r>
              <a:rPr lang="en-US" altLang="en-US" sz="2000" b="1" i="1" dirty="0">
                <a:solidFill>
                  <a:srgbClr val="0000FF"/>
                </a:solidFill>
              </a:rPr>
              <a:t>                                                             Theo </a:t>
            </a:r>
            <a:r>
              <a:rPr lang="en-US" altLang="en-US" sz="2000" b="1" i="1" dirty="0" err="1">
                <a:solidFill>
                  <a:srgbClr val="0000FF"/>
                </a:solidFill>
              </a:rPr>
              <a:t>Nguyễn</a:t>
            </a:r>
            <a:r>
              <a:rPr lang="en-US" altLang="en-US" sz="2000" b="1" i="1" dirty="0">
                <a:solidFill>
                  <a:srgbClr val="0000FF"/>
                </a:solidFill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</a:rPr>
              <a:t>Đổng</a:t>
            </a:r>
            <a:r>
              <a:rPr lang="en-US" altLang="en-US" sz="2000" b="1" i="1">
                <a:solidFill>
                  <a:srgbClr val="0000FF"/>
                </a:solidFill>
              </a:rPr>
              <a:t> Chi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0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110836" y="821115"/>
            <a:ext cx="8839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.VnTime" pitchFamily="34" charset="0"/>
              </a:defRPr>
            </a:lvl9pPr>
          </a:lstStyle>
          <a:p>
            <a:pPr algn="l" eaLnBrk="1" hangingPunct="1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eaLnBrk="1" hangingPunct="1"/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6200" y="1243548"/>
            <a:ext cx="8686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u="none" dirty="0">
                <a:latin typeface="U_Times"/>
              </a:rPr>
              <a:t>   </a:t>
            </a:r>
            <a:r>
              <a:rPr lang="vi-VN" sz="4800" u="none" dirty="0">
                <a:solidFill>
                  <a:srgbClr val="0000CC"/>
                </a:solidFill>
                <a:latin typeface="U_Times"/>
              </a:rPr>
              <a:t>Xư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a </a:t>
            </a:r>
            <a:r>
              <a:rPr lang="en-US" sz="4800" u="none" dirty="0" err="1">
                <a:solidFill>
                  <a:srgbClr val="0000CC"/>
                </a:solidFill>
                <a:latin typeface="U_Times"/>
              </a:rPr>
              <a:t>có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 </a:t>
            </a:r>
            <a:r>
              <a:rPr lang="en-US" sz="4800" u="none" dirty="0" err="1">
                <a:solidFill>
                  <a:srgbClr val="0000CC"/>
                </a:solidFill>
                <a:latin typeface="U_Times"/>
              </a:rPr>
              <a:t>chàng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 </a:t>
            </a:r>
            <a:r>
              <a:rPr lang="en-US" sz="4800" u="none" dirty="0" err="1">
                <a:solidFill>
                  <a:srgbClr val="0000CC"/>
                </a:solidFill>
                <a:latin typeface="U_Times"/>
              </a:rPr>
              <a:t>trai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 </a:t>
            </a:r>
            <a:r>
              <a:rPr lang="en-US" sz="4800" u="none" dirty="0" err="1">
                <a:solidFill>
                  <a:srgbClr val="0000CC"/>
                </a:solidFill>
                <a:latin typeface="U_Times"/>
              </a:rPr>
              <a:t>thấy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 </a:t>
            </a:r>
            <a:r>
              <a:rPr lang="en-US" sz="4800" u="none" dirty="0" err="1">
                <a:solidFill>
                  <a:srgbClr val="0000CC"/>
                </a:solidFill>
                <a:latin typeface="U_Times"/>
              </a:rPr>
              <a:t>một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 </a:t>
            </a:r>
            <a:r>
              <a:rPr lang="en-US" sz="4800" u="none" dirty="0" err="1">
                <a:solidFill>
                  <a:srgbClr val="0000CC"/>
                </a:solidFill>
                <a:latin typeface="U_Times"/>
              </a:rPr>
              <a:t>bọn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 </a:t>
            </a:r>
            <a:r>
              <a:rPr lang="en-US" sz="4800" u="none" dirty="0" err="1">
                <a:solidFill>
                  <a:srgbClr val="0000CC"/>
                </a:solidFill>
                <a:latin typeface="U_Times"/>
              </a:rPr>
              <a:t>trẻ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 </a:t>
            </a:r>
            <a:r>
              <a:rPr lang="vi-VN" sz="4800" u="none" dirty="0">
                <a:solidFill>
                  <a:srgbClr val="0000CC"/>
                </a:solidFill>
                <a:latin typeface="U_Times"/>
              </a:rPr>
              <a:t>đ</a:t>
            </a:r>
            <a:r>
              <a:rPr lang="en-US" sz="4800" u="none" dirty="0" err="1">
                <a:solidFill>
                  <a:srgbClr val="0000CC"/>
                </a:solidFill>
                <a:latin typeface="U_Times"/>
              </a:rPr>
              <a:t>ịnh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 </a:t>
            </a:r>
            <a:r>
              <a:rPr lang="en-US" sz="4800" u="none" dirty="0" err="1">
                <a:solidFill>
                  <a:srgbClr val="0000CC"/>
                </a:solidFill>
                <a:latin typeface="U_Times"/>
              </a:rPr>
              <a:t>giết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 con </a:t>
            </a:r>
            <a:r>
              <a:rPr lang="en-US" sz="4800" u="none" dirty="0" err="1">
                <a:solidFill>
                  <a:srgbClr val="0000CC"/>
                </a:solidFill>
                <a:latin typeface="U_Times"/>
              </a:rPr>
              <a:t>rắn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 n</a:t>
            </a:r>
            <a:r>
              <a:rPr lang="vi-VN" sz="4800" u="none" dirty="0">
                <a:solidFill>
                  <a:srgbClr val="0000CC"/>
                </a:solidFill>
                <a:latin typeface="U_Times"/>
              </a:rPr>
              <a:t>ư</a:t>
            </a:r>
            <a:r>
              <a:rPr lang="en-US" sz="4800" u="none" dirty="0" err="1">
                <a:solidFill>
                  <a:srgbClr val="0000CC"/>
                </a:solidFill>
                <a:latin typeface="U_Times"/>
              </a:rPr>
              <a:t>ớc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 </a:t>
            </a:r>
            <a:r>
              <a:rPr lang="en-US" sz="4800" u="none" dirty="0" err="1">
                <a:solidFill>
                  <a:srgbClr val="0000CC"/>
                </a:solidFill>
                <a:latin typeface="U_Times"/>
              </a:rPr>
              <a:t>liền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 </a:t>
            </a:r>
            <a:r>
              <a:rPr lang="en-US" sz="4800" u="none" dirty="0" err="1">
                <a:solidFill>
                  <a:srgbClr val="0000CC"/>
                </a:solidFill>
                <a:latin typeface="U_Times"/>
              </a:rPr>
              <a:t>bỏ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 </a:t>
            </a:r>
            <a:r>
              <a:rPr lang="en-US" sz="4800" u="none" dirty="0" err="1">
                <a:solidFill>
                  <a:srgbClr val="0000CC"/>
                </a:solidFill>
                <a:latin typeface="U_Times"/>
              </a:rPr>
              <a:t>tiền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 </a:t>
            </a:r>
            <a:r>
              <a:rPr lang="en-US" sz="4800" u="none" dirty="0" err="1">
                <a:solidFill>
                  <a:srgbClr val="0000CC"/>
                </a:solidFill>
                <a:latin typeface="U_Times"/>
              </a:rPr>
              <a:t>ra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 </a:t>
            </a:r>
            <a:r>
              <a:rPr lang="en-US" sz="4800" u="none" dirty="0" err="1">
                <a:solidFill>
                  <a:srgbClr val="0000CC"/>
                </a:solidFill>
                <a:latin typeface="U_Times"/>
              </a:rPr>
              <a:t>mua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, </a:t>
            </a:r>
            <a:r>
              <a:rPr lang="en-US" sz="4800" u="none" dirty="0" err="1">
                <a:solidFill>
                  <a:srgbClr val="0000CC"/>
                </a:solidFill>
                <a:latin typeface="U_Times"/>
              </a:rPr>
              <a:t>rồi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 </a:t>
            </a:r>
            <a:r>
              <a:rPr lang="en-US" sz="4800" u="none" dirty="0" err="1">
                <a:solidFill>
                  <a:srgbClr val="0000CC"/>
                </a:solidFill>
                <a:latin typeface="U_Times"/>
              </a:rPr>
              <a:t>thả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 </a:t>
            </a:r>
            <a:r>
              <a:rPr lang="en-US" sz="4800" u="none" dirty="0" err="1">
                <a:solidFill>
                  <a:srgbClr val="0000CC"/>
                </a:solidFill>
                <a:latin typeface="U_Times"/>
              </a:rPr>
              <a:t>rắn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 </a:t>
            </a:r>
            <a:r>
              <a:rPr lang="vi-VN" sz="4800" u="none" dirty="0">
                <a:solidFill>
                  <a:srgbClr val="0000CC"/>
                </a:solidFill>
                <a:latin typeface="U_Times"/>
              </a:rPr>
              <a:t>đ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i.  </a:t>
            </a:r>
            <a:r>
              <a:rPr lang="en-US" sz="4800" u="none" dirty="0" err="1">
                <a:solidFill>
                  <a:srgbClr val="0000CC"/>
                </a:solidFill>
                <a:latin typeface="U_Times"/>
              </a:rPr>
              <a:t>Không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 </a:t>
            </a:r>
            <a:r>
              <a:rPr lang="en-US" sz="4800" u="none" dirty="0" err="1">
                <a:solidFill>
                  <a:srgbClr val="0000CC"/>
                </a:solidFill>
                <a:latin typeface="U_Times"/>
              </a:rPr>
              <a:t>ngờ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 con </a:t>
            </a:r>
            <a:r>
              <a:rPr lang="en-US" sz="4800" u="none" dirty="0" err="1">
                <a:solidFill>
                  <a:srgbClr val="0000CC"/>
                </a:solidFill>
                <a:latin typeface="U_Times"/>
              </a:rPr>
              <a:t>rắn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 </a:t>
            </a:r>
            <a:r>
              <a:rPr lang="en-US" sz="4800" u="none" dirty="0" err="1">
                <a:solidFill>
                  <a:srgbClr val="0000CC"/>
                </a:solidFill>
                <a:latin typeface="U_Times"/>
              </a:rPr>
              <a:t>ấy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 </a:t>
            </a:r>
            <a:r>
              <a:rPr lang="en-US" sz="4800" u="none" dirty="0" err="1">
                <a:solidFill>
                  <a:srgbClr val="0000CC"/>
                </a:solidFill>
                <a:latin typeface="U_Times"/>
              </a:rPr>
              <a:t>là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 con </a:t>
            </a:r>
            <a:r>
              <a:rPr lang="en-US" sz="4800" u="none" dirty="0" err="1">
                <a:solidFill>
                  <a:srgbClr val="0000CC"/>
                </a:solidFill>
                <a:latin typeface="U_Times"/>
              </a:rPr>
              <a:t>của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 Long V</a:t>
            </a:r>
            <a:r>
              <a:rPr lang="vi-VN" sz="4800" u="none" dirty="0">
                <a:solidFill>
                  <a:srgbClr val="0000CC"/>
                </a:solidFill>
                <a:latin typeface="U_Times"/>
              </a:rPr>
              <a:t>ươ</a:t>
            </a:r>
            <a:r>
              <a:rPr lang="en-US" sz="4800" u="none" dirty="0" err="1">
                <a:solidFill>
                  <a:srgbClr val="0000CC"/>
                </a:solidFill>
                <a:latin typeface="U_Times"/>
              </a:rPr>
              <a:t>ng</a:t>
            </a:r>
            <a:r>
              <a:rPr lang="en-US" sz="4800" u="none" dirty="0">
                <a:solidFill>
                  <a:srgbClr val="0000CC"/>
                </a:solidFill>
                <a:latin typeface="U_Times"/>
              </a:rPr>
              <a:t>.</a:t>
            </a:r>
          </a:p>
        </p:txBody>
      </p:sp>
      <p:sp>
        <p:nvSpPr>
          <p:cNvPr id="12" name="Line 40"/>
          <p:cNvSpPr>
            <a:spLocks noChangeShapeType="1"/>
          </p:cNvSpPr>
          <p:nvPr/>
        </p:nvSpPr>
        <p:spPr bwMode="auto">
          <a:xfrm flipH="1">
            <a:off x="1828800" y="1477241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40"/>
          <p:cNvSpPr>
            <a:spLocks noChangeShapeType="1"/>
          </p:cNvSpPr>
          <p:nvPr/>
        </p:nvSpPr>
        <p:spPr bwMode="auto">
          <a:xfrm flipH="1">
            <a:off x="5029200" y="2213553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40"/>
          <p:cNvSpPr>
            <a:spLocks noChangeShapeType="1"/>
          </p:cNvSpPr>
          <p:nvPr/>
        </p:nvSpPr>
        <p:spPr bwMode="auto">
          <a:xfrm flipH="1">
            <a:off x="7391400" y="2907774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5"/>
          <p:cNvSpPr>
            <a:spLocks noChangeArrowheads="1"/>
          </p:cNvSpPr>
          <p:nvPr/>
        </p:nvSpPr>
        <p:spPr bwMode="auto">
          <a:xfrm>
            <a:off x="422031" y="609600"/>
            <a:ext cx="8229600" cy="5715000"/>
          </a:xfrm>
          <a:prstGeom prst="flowChart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ngoạm</a:t>
            </a:r>
            <a:endParaRPr lang="en-US" sz="5400" b="1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vi-VN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5400" b="1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5400" b="1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sà</a:t>
            </a:r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5400" b="1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5400" b="1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ớp</a:t>
            </a:r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</a:p>
          <a:p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54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180492" y="4301828"/>
            <a:ext cx="77372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u="none">
                <a:solidFill>
                  <a:srgbClr val="FF0000"/>
                </a:solidFill>
                <a:latin typeface="Arial"/>
              </a:rPr>
              <a:t>/</a:t>
            </a: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5715000" y="990600"/>
            <a:ext cx="77372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u="none" dirty="0">
                <a:solidFill>
                  <a:srgbClr val="FF0000"/>
                </a:solidFill>
                <a:latin typeface="Arial"/>
              </a:rPr>
              <a:t>/</a:t>
            </a:r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1969477" y="1828800"/>
            <a:ext cx="77372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u="none" dirty="0">
                <a:solidFill>
                  <a:srgbClr val="FF0000"/>
                </a:solidFill>
                <a:latin typeface="Arial"/>
              </a:rPr>
              <a:t>/</a:t>
            </a:r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5000427" y="4308760"/>
            <a:ext cx="77372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u="none" dirty="0">
                <a:solidFill>
                  <a:srgbClr val="FF0000"/>
                </a:solidFill>
                <a:latin typeface="Arial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3951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/>
      <p:bldP spid="32801" grpId="0"/>
      <p:bldP spid="32804" grpId="0"/>
      <p:bldP spid="328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10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picswoodsea12652599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 rot="16200000">
            <a:off x="4853782" y="4137818"/>
            <a:ext cx="793750" cy="410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Long Vương</a:t>
            </a:r>
          </a:p>
        </p:txBody>
      </p:sp>
    </p:spTree>
    <p:extLst>
      <p:ext uri="{BB962C8B-B14F-4D97-AF65-F5344CB8AC3E}">
        <p14:creationId xmlns:p14="http://schemas.microsoft.com/office/powerpoint/2010/main" val="344791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1849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 rot="10800000">
            <a:off x="2743200" y="5943600"/>
            <a:ext cx="4970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Thợ kim hoàn</a:t>
            </a:r>
          </a:p>
        </p:txBody>
      </p:sp>
      <p:pic>
        <p:nvPicPr>
          <p:cNvPr id="13319" name="Picture 7" descr="Hangbac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93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72" b="50000"/>
          <a:stretch/>
        </p:blipFill>
        <p:spPr bwMode="auto">
          <a:xfrm>
            <a:off x="381000" y="381000"/>
            <a:ext cx="7848600" cy="592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95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0" r="32820" b="50000"/>
          <a:stretch/>
        </p:blipFill>
        <p:spPr bwMode="auto">
          <a:xfrm>
            <a:off x="152400" y="304799"/>
            <a:ext cx="8534400" cy="620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99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1" r="-1694" b="50000"/>
          <a:stretch/>
        </p:blipFill>
        <p:spPr bwMode="auto">
          <a:xfrm>
            <a:off x="304800" y="381000"/>
            <a:ext cx="8382000" cy="601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99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53&quot;&gt;&lt;property id=&quot;20148&quot; value=&quot;5&quot;/&gt;&lt;property id=&quot;20300&quot; value=&quot;Slide 1 - &amp;quot;Đọc từ&amp;quot;&quot;/&gt;&lt;property id=&quot;20307&quot; value=&quot;259&quot;/&gt;&lt;/object&gt;&lt;object type=&quot;3&quot; unique_id=&quot;10054&quot;&gt;&lt;property id=&quot;20148&quot; value=&quot;5&quot;/&gt;&lt;property id=&quot;20300&quot; value=&quot;Slide 3 - &amp;quot;&amp;#x0D;&amp;#x0A; Câu 1: Bố Dũng đến trường làm gì?&amp;#x0D;&amp;#x0A;&amp;quot;&quot;/&gt;&lt;property id=&quot;20307&quot; value=&quot;260&quot;/&gt;&lt;/object&gt;&lt;object type=&quot;3&quot; unique_id=&quot;10125&quot;&gt;&lt;property id=&quot;20148&quot; value=&quot;5&quot;/&gt;&lt;property id=&quot;20300&quot; value=&quot;Slide 4 - &amp;quot;Câu 2: Cử chỉ nào của bố Dũng thể hiện sự kính trọng thầy giáo cũ?&amp;quot;&quot;/&gt;&lt;property id=&quot;20307&quot; value=&quot;261&quot;/&gt;&lt;/object&gt;&lt;object type=&quot;3&quot; unique_id=&quot;10126&quot;&gt;&lt;property id=&quot;20148&quot; value=&quot;5&quot;/&gt;&lt;property id=&quot;20300&quot; value=&quot;Slide 5 - &amp;quot;Câu 3: Bố Dũng nhớ nhất kỉ niệm nào về thầy ?&amp;quot;&quot;/&gt;&lt;property id=&quot;20307&quot; value=&quot;262&quot;/&gt;&lt;/object&gt;&lt;object type=&quot;3&quot; unique_id=&quot;10847&quot;&gt;&lt;property id=&quot;20148&quot; value=&quot;5&quot;/&gt;&lt;property id=&quot;20300&quot; value=&quot;Slide 2 - &amp;quot;Đọc câu&amp;quot;&quot;/&gt;&lt;property id=&quot;20307&quot; value=&quot;270&quot;/&gt;&lt;/object&gt;&lt;object type=&quot;3&quot; unique_id=&quot;10848&quot;&gt;&lt;property id=&quot;20148&quot; value=&quot;5&quot;/&gt;&lt;property id=&quot;20300&quot; value=&quot;Slide 6 - &amp;quot;Câu 4: Việc làm nào của bố khiến Dũng xúc động?&amp;quot;&quot;/&gt;&lt;property id=&quot;20307&quot; value=&quot;271&quot;/&gt;&lt;/object&gt;&lt;object type=&quot;3&quot; unique_id=&quot;10991&quot;&gt;&lt;property id=&quot;20148&quot; value=&quot;5&quot;/&gt;&lt;property id=&quot;20300&quot; value=&quot;Slide 8&quot;/&gt;&lt;property id=&quot;20307&quot; value=&quot;272&quot;/&gt;&lt;/object&gt;&lt;object type=&quot;3&quot; unique_id=&quot;10992&quot;&gt;&lt;property id=&quot;20148&quot; value=&quot;5&quot;/&gt;&lt;property id=&quot;20300&quot; value=&quot;Slide 9&quot;/&gt;&lt;property id=&quot;20307&quot; value=&quot;275&quot;/&gt;&lt;/object&gt;&lt;object type=&quot;3&quot; unique_id=&quot;10993&quot;&gt;&lt;property id=&quot;20148&quot; value=&quot;5&quot;/&gt;&lt;property id=&quot;20300&quot; value=&quot;Slide 10&quot;/&gt;&lt;property id=&quot;20307&quot; value=&quot;276&quot;/&gt;&lt;/object&gt;&lt;object type=&quot;3&quot; unique_id=&quot;10994&quot;&gt;&lt;property id=&quot;20148&quot; value=&quot;5&quot;/&gt;&lt;property id=&quot;20300&quot; value=&quot;Slide 11&quot;/&gt;&lt;property id=&quot;20307&quot; value=&quot;277&quot;/&gt;&lt;/object&gt;&lt;object type=&quot;3&quot; unique_id=&quot;10995&quot;&gt;&lt;property id=&quot;20148&quot; value=&quot;5&quot;/&gt;&lt;property id=&quot;20300&quot; value=&quot;Slide 12&quot;/&gt;&lt;property id=&quot;20307&quot; value=&quot;273&quot;/&gt;&lt;/object&gt;&lt;object type=&quot;3&quot; unique_id=&quot;10996&quot;&gt;&lt;property id=&quot;20148&quot; value=&quot;5&quot;/&gt;&lt;property id=&quot;20300&quot; value=&quot;Slide 14&quot;/&gt;&lt;property id=&quot;20307&quot; value=&quot;274&quot;/&gt;&lt;/object&gt;&lt;object type=&quot;3&quot; unique_id=&quot;11059&quot;&gt;&lt;property id=&quot;20148&quot; value=&quot;5&quot;/&gt;&lt;property id=&quot;20300&quot; value=&quot;Slide 7&quot;/&gt;&lt;property id=&quot;20307&quot; value=&quot;278&quot;/&gt;&lt;/object&gt;&lt;object type=&quot;3&quot; unique_id=&quot;11060&quot;&gt;&lt;property id=&quot;20148&quot; value=&quot;5&quot;/&gt;&lt;property id=&quot;20300&quot; value=&quot;Slide 13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398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AutoBVT</cp:lastModifiedBy>
  <cp:revision>44</cp:revision>
  <dcterms:created xsi:type="dcterms:W3CDTF">2015-08-23T07:55:17Z</dcterms:created>
  <dcterms:modified xsi:type="dcterms:W3CDTF">2021-01-07T12:31:15Z</dcterms:modified>
</cp:coreProperties>
</file>